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7" r:id="rId4"/>
    <p:sldId id="260" r:id="rId5"/>
    <p:sldId id="262" r:id="rId6"/>
    <p:sldId id="259" r:id="rId7"/>
    <p:sldId id="261" r:id="rId8"/>
    <p:sldId id="274" r:id="rId9"/>
    <p:sldId id="263" r:id="rId10"/>
    <p:sldId id="276" r:id="rId11"/>
    <p:sldId id="266" r:id="rId12"/>
    <p:sldId id="270" r:id="rId13"/>
    <p:sldId id="271" r:id="rId14"/>
    <p:sldId id="272" r:id="rId15"/>
    <p:sldId id="267" r:id="rId16"/>
    <p:sldId id="268" r:id="rId17"/>
    <p:sldId id="25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Water lil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গঠন উপাদানের শতকারা হারের পেপার মডেল তৈরি করে সে মডেলগুলো শ্রেণিকক্ষে টানিয়ে রাখ।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Light" pitchFamily="2" charset="0"/>
                <a:cs typeface="NikoshLight" pitchFamily="2" charset="0"/>
              </a:rPr>
              <a:t>মাটির বুনটঃ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1628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মাটির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কণার 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ব্যাস (মিলিমিটার)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মোটা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বালিকণা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০.২-২.০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সুক্ষ্ণ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বালিকণা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০.০২-০.২০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পলি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কণা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০.০০২-০.০২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কর্দম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কণা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০.০০২এর চেয়ে কম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বেলে মাটি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2" y="1981200"/>
            <a:ext cx="8265226" cy="3657600"/>
          </a:xfrm>
        </p:spPr>
      </p:pic>
    </p:spTree>
    <p:extLst>
      <p:ext uri="{BB962C8B-B14F-4D97-AF65-F5344CB8AC3E}">
        <p14:creationId xmlns:p14="http://schemas.microsoft.com/office/powerpoint/2010/main" val="2052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দো-আশ মাটি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718298"/>
            <a:ext cx="8305799" cy="4758701"/>
          </a:xfrm>
        </p:spPr>
      </p:pic>
    </p:spTree>
    <p:extLst>
      <p:ext uri="{BB962C8B-B14F-4D97-AF65-F5344CB8AC3E}">
        <p14:creationId xmlns:p14="http://schemas.microsoft.com/office/powerpoint/2010/main" val="17975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এঁটেল মাটি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4" y="1600200"/>
            <a:ext cx="8065215" cy="4648199"/>
          </a:xfrm>
        </p:spPr>
      </p:pic>
    </p:spTree>
    <p:extLst>
      <p:ext uri="{BB962C8B-B14F-4D97-AF65-F5344CB8AC3E}">
        <p14:creationId xmlns:p14="http://schemas.microsoft.com/office/powerpoint/2010/main" val="28013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মাটি কী?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২।মাটির উপাদান কয়টি?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৩।বুনটের উপর ভিত্তি করে মাটিকে কয় ভাগে ভাগ করা                হয়েছে?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৪।পলি কণার ব্যাস কত?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৫। মাটি কত প্রকার? ও কী কী?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।মাটিতে শতকরা কত ভাগ জৈব পর্দাথ থাকে?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৭।বেলে মাটিতে কী কী ফলানো যায়?</a:t>
            </a:r>
          </a:p>
          <a:p>
            <a:r>
              <a:rPr lang="bn-BD" smtClean="0">
                <a:latin typeface="NikoshBAN" pitchFamily="2" charset="0"/>
                <a:cs typeface="NikoshBAN" pitchFamily="2" charset="0"/>
              </a:rPr>
              <a:t>৮।এটেল মাটি কোন এলাকায় দেখা যায়?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“মাটির জৈব উপাদানই মাটির প্রাণ,” তোমার স্বপক্ষে যুক্তি উপস্থান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করে লিখে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 শাহ্‌জামান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মোহাম্মদ শাহ্‌জামান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বাতাকান্দি স,স,আ,আ,হো; মেমোঃ 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তিতাস,কুমিল্লা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 নং-০১৯৩৩০১৩৮৪১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mshazaman@yahoo.com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বলতো এগুলো কিসের ছবি?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and_hill_bluff_640_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057400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1524000" y="6858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ষষ্ঠ  শ্রেণি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তৃতীয়  অধ্যায়ঃ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 উপকরণ </a:t>
            </a:r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১;  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 গঠন</a:t>
            </a:r>
          </a:p>
          <a:p>
            <a:pPr algn="ctr"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২;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 প্রকারভেদ </a:t>
            </a:r>
          </a:p>
          <a:p>
            <a:pPr algn="ctr">
              <a:buNone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শিখণফলঃ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মাটি কি তা বলতে পারবে?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মাটির উপাদানগুলো চিহ্নিত করতে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মাটির বুনট নির্ধারণ করতে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 বিভিন্ন মাটির পার্থক্য করতে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৫। দোআশ মাটি শনাক্ত করতে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৬।মাটির প্রকারভেদ লিখতে পারবে।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৭। কোন মাটিতে কী ভাল জন্মে তা বলতে পারবে।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153400" cy="17748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1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ব্রেইনস্টরমিং?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 কী?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মাটির উপাদানঃ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3600" y="1752600"/>
            <a:ext cx="4800600" cy="4191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rot="16200000" flipH="1">
            <a:off x="2366168" y="3920331"/>
            <a:ext cx="4373563" cy="381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72000" y="3810000"/>
            <a:ext cx="24384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</p:cNvCxnSpPr>
          <p:nvPr/>
        </p:nvCxnSpPr>
        <p:spPr>
          <a:xfrm rot="16200000" flipH="1">
            <a:off x="2906294" y="2296694"/>
            <a:ext cx="1672243" cy="181156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231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PowerPoint Presentation</vt:lpstr>
      <vt:lpstr>মোহাম্মদ শাহ্‌জামান</vt:lpstr>
      <vt:lpstr>বলতো এগুলো কিসের ছবি?</vt:lpstr>
      <vt:lpstr> মাটি </vt:lpstr>
      <vt:lpstr>ষষ্ঠ  শ্রেণি</vt:lpstr>
      <vt:lpstr>শিখণফলঃ</vt:lpstr>
      <vt:lpstr>ব্রেইনস্টরমিং?  </vt:lpstr>
      <vt:lpstr>মাটির উপাদানঃ</vt:lpstr>
      <vt:lpstr>দলীয় কাজঃ </vt:lpstr>
      <vt:lpstr>মাটির বুনটঃ</vt:lpstr>
      <vt:lpstr>বেলে মাটি </vt:lpstr>
      <vt:lpstr>দো-আশ মাটি</vt:lpstr>
      <vt:lpstr>এঁটেল মাটি </vt:lpstr>
      <vt:lpstr>মুল্যায়নঃ</vt:lpstr>
      <vt:lpstr>বাড়ির কাজঃ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samsung</cp:lastModifiedBy>
  <cp:revision>33</cp:revision>
  <dcterms:created xsi:type="dcterms:W3CDTF">2006-08-16T00:00:00Z</dcterms:created>
  <dcterms:modified xsi:type="dcterms:W3CDTF">2013-12-04T09:15:45Z</dcterms:modified>
</cp:coreProperties>
</file>